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5" r:id="rId3"/>
    <p:sldId id="284" r:id="rId4"/>
    <p:sldId id="323" r:id="rId5"/>
    <p:sldId id="260" r:id="rId6"/>
    <p:sldId id="324" r:id="rId7"/>
    <p:sldId id="327" r:id="rId8"/>
    <p:sldId id="326" r:id="rId9"/>
    <p:sldId id="325" r:id="rId10"/>
    <p:sldId id="328" r:id="rId11"/>
    <p:sldId id="287" r:id="rId12"/>
    <p:sldId id="293" r:id="rId13"/>
    <p:sldId id="294" r:id="rId14"/>
    <p:sldId id="312" r:id="rId15"/>
    <p:sldId id="333" r:id="rId16"/>
    <p:sldId id="334" r:id="rId17"/>
    <p:sldId id="329" r:id="rId18"/>
    <p:sldId id="330" r:id="rId19"/>
    <p:sldId id="331" r:id="rId20"/>
    <p:sldId id="332" r:id="rId21"/>
    <p:sldId id="288" r:id="rId22"/>
    <p:sldId id="315" r:id="rId23"/>
    <p:sldId id="336" r:id="rId24"/>
    <p:sldId id="317" r:id="rId25"/>
    <p:sldId id="319" r:id="rId26"/>
    <p:sldId id="320" r:id="rId27"/>
    <p:sldId id="318" r:id="rId28"/>
    <p:sldId id="298" r:id="rId29"/>
    <p:sldId id="335" r:id="rId30"/>
    <p:sldId id="337" r:id="rId31"/>
    <p:sldId id="289" r:id="rId32"/>
    <p:sldId id="302" r:id="rId33"/>
    <p:sldId id="304" r:id="rId34"/>
    <p:sldId id="290" r:id="rId35"/>
    <p:sldId id="308" r:id="rId36"/>
    <p:sldId id="338" r:id="rId37"/>
    <p:sldId id="28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983"/>
    <a:srgbClr val="EBEDEE"/>
    <a:srgbClr val="E9E9E9"/>
    <a:srgbClr val="E4E3E1"/>
    <a:srgbClr val="E6E4E5"/>
    <a:srgbClr val="D1D1CF"/>
    <a:srgbClr val="DEDEE0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82DC2-9AD4-4847-81B4-071F042D1A7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73230-5B3C-4591-B85D-09018078A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6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412289" y="2178550"/>
            <a:ext cx="78935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 계획 짜기 및 공유 플랫폼</a:t>
            </a:r>
            <a:endParaRPr lang="en-US" altLang="ko-KR" sz="4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400" dirty="0" smtClean="0">
                <a:latin typeface="Bahnschrift" panose="020B0502040204020203" pitchFamily="34" charset="0"/>
              </a:rPr>
              <a:t>TOUR </a:t>
            </a:r>
            <a:r>
              <a:rPr lang="en-US" altLang="ko-KR" sz="4400" dirty="0" smtClean="0">
                <a:solidFill>
                  <a:srgbClr val="42B983"/>
                </a:solidFill>
                <a:latin typeface="Bahnschrift" panose="020B0502040204020203" pitchFamily="34" charset="0"/>
              </a:rPr>
              <a:t>MATE</a:t>
            </a:r>
            <a:r>
              <a:rPr lang="ko-KR" altLang="en-US" sz="4400" dirty="0" smtClean="0">
                <a:latin typeface="Bahnschrift" panose="020B0502040204020203" pitchFamily="34" charset="0"/>
              </a:rPr>
              <a:t> </a:t>
            </a:r>
            <a:endParaRPr lang="ko-KR" altLang="en-US" sz="44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7540625" y="4462105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대전 </a:t>
            </a:r>
            <a:r>
              <a:rPr lang="en-US" altLang="ko-KR" sz="3600" spc="-300" dirty="0" smtClean="0"/>
              <a:t>5</a:t>
            </a:r>
            <a:r>
              <a:rPr lang="ko-KR" altLang="en-US" sz="3600" spc="-300" dirty="0" smtClean="0"/>
              <a:t>반 </a:t>
            </a:r>
            <a:r>
              <a:rPr lang="en-US" altLang="ko-KR" sz="3600" spc="-300" dirty="0" smtClean="0"/>
              <a:t>3</a:t>
            </a:r>
            <a:r>
              <a:rPr lang="ko-KR" altLang="en-US" sz="3600" spc="-300" dirty="0" smtClean="0"/>
              <a:t>조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8954472" y="5108436"/>
            <a:ext cx="1146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/>
              <a:t>우승빈</a:t>
            </a:r>
            <a:r>
              <a:rPr lang="en-US" altLang="ko-KR" sz="2800" spc="-300" dirty="0" smtClean="0"/>
              <a:t/>
            </a:r>
            <a:br>
              <a:rPr lang="en-US" altLang="ko-KR" sz="2800" spc="-300" dirty="0" smtClean="0"/>
            </a:br>
            <a:r>
              <a:rPr lang="ko-KR" altLang="en-US" sz="2800" spc="-300" dirty="0" smtClean="0"/>
              <a:t>김재원</a:t>
            </a:r>
            <a:endParaRPr lang="ko-KR" altLang="en-US" sz="2800" spc="-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84" y="1047403"/>
            <a:ext cx="3034897" cy="30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633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사용자 및 관리자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5412"/>
          <a:stretch/>
        </p:blipFill>
        <p:spPr>
          <a:xfrm>
            <a:off x="397654" y="1582135"/>
            <a:ext cx="5325687" cy="407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03" y="1702348"/>
            <a:ext cx="5415714" cy="30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err="1" smtClean="0">
                <a:solidFill>
                  <a:schemeClr val="accent4"/>
                </a:solidFill>
              </a:rPr>
              <a:t>메인화면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21" y="1239340"/>
            <a:ext cx="8755232" cy="49248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47121" y="1239340"/>
            <a:ext cx="363189" cy="3014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1349" y="18592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네비게이션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45994" y="1239340"/>
            <a:ext cx="378661" cy="398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379297" y="128492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로그인 버튼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로그인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1214234"/>
            <a:ext cx="3591426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3997495"/>
            <a:ext cx="3591426" cy="16861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78776" y="1857808"/>
            <a:ext cx="1504604" cy="39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99" y="714920"/>
            <a:ext cx="6217492" cy="29040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78776" y="5021228"/>
            <a:ext cx="1504604" cy="39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90928" y="2383212"/>
            <a:ext cx="557029" cy="193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39" y="3340922"/>
            <a:ext cx="4477783" cy="2999306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4648200" y="2019300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648200" y="484057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5400000">
            <a:off x="8069482" y="2901751"/>
            <a:ext cx="332374" cy="16187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1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회원가입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1" y="1404357"/>
            <a:ext cx="4448185" cy="4422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9921" y="2267495"/>
            <a:ext cx="50129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중복 아이디 검사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비밀번호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자리 이상 체크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비밀번호 확인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형식이 올바르지 않으면 </a:t>
            </a:r>
            <a:r>
              <a:rPr lang="ko-KR" altLang="en-US" dirty="0" err="1" smtClean="0"/>
              <a:t>경고창을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안내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3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로그인 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6" y="1645577"/>
            <a:ext cx="2937849" cy="1654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6" y="4424800"/>
            <a:ext cx="2937849" cy="16545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77458" y="2612907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77457" y="5624885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937046" y="235410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937045" y="5133328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96" y="1477362"/>
            <a:ext cx="3381847" cy="1991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78" y="3851925"/>
            <a:ext cx="4863271" cy="28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내 정보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9957" r="8694"/>
          <a:stretch/>
        </p:blipFill>
        <p:spPr>
          <a:xfrm>
            <a:off x="342899" y="1466849"/>
            <a:ext cx="5391151" cy="36576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6024" r="3313"/>
          <a:stretch/>
        </p:blipFill>
        <p:spPr>
          <a:xfrm>
            <a:off x="5734050" y="2396792"/>
            <a:ext cx="5734050" cy="32777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3775" y="5041412"/>
            <a:ext cx="71755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정보와 내가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북마크한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플랜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만든 플랜을 한번에 볼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46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내 정보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024" r="3313"/>
          <a:stretch/>
        </p:blipFill>
        <p:spPr>
          <a:xfrm>
            <a:off x="466725" y="1428747"/>
            <a:ext cx="5734050" cy="32777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3067621"/>
            <a:ext cx="6282718" cy="30071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3710" y="2593966"/>
            <a:ext cx="5407516" cy="309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13510" y="4571214"/>
            <a:ext cx="3387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클릭 시 플랜 상세보기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6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공지사항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38142"/>
            <a:ext cx="6877050" cy="21555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97318" y="4746518"/>
            <a:ext cx="396809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공지사항을 확인할 수 있으며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글쓰기 및 글 수정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삭제가 가능하다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40161" t="34629"/>
          <a:stretch/>
        </p:blipFill>
        <p:spPr>
          <a:xfrm>
            <a:off x="7435702" y="892331"/>
            <a:ext cx="4304026" cy="17065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81206" y="1837112"/>
            <a:ext cx="1402601" cy="168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503" y="2847196"/>
            <a:ext cx="4416305" cy="149094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497318" y="3811798"/>
            <a:ext cx="1402601" cy="168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29" y="1239340"/>
            <a:ext cx="6409011" cy="25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공지사항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66" y="1460399"/>
            <a:ext cx="4746259" cy="27862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9" y="1390650"/>
            <a:ext cx="5425275" cy="316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34" y="4919586"/>
            <a:ext cx="10745700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1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708034" y="2703207"/>
            <a:ext cx="2108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300" dirty="0" smtClean="0"/>
              <a:t>여행지</a:t>
            </a:r>
            <a:endParaRPr lang="ko-KR" altLang="en-US" sz="54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18" y="789710"/>
            <a:ext cx="5827509" cy="5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7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4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Concept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여성 혼자 여행하기 안전한 나라' 1위, 아일랜드… 한국은?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54" y="1613412"/>
            <a:ext cx="5951914" cy="40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489766" y="2531816"/>
            <a:ext cx="35125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여행 가자</a:t>
            </a:r>
            <a:r>
              <a:rPr lang="en-US" altLang="ko-KR" sz="3600" b="1" dirty="0" smtClean="0"/>
              <a:t>!!!</a:t>
            </a:r>
          </a:p>
          <a:p>
            <a:endParaRPr lang="en-US" altLang="ko-KR" sz="3600" b="1" dirty="0"/>
          </a:p>
          <a:p>
            <a:r>
              <a:rPr lang="ko-KR" altLang="en-US" sz="3600" b="1" dirty="0" smtClean="0"/>
              <a:t>근데</a:t>
            </a:r>
            <a:r>
              <a:rPr lang="en-US" altLang="ko-KR" sz="3600" b="1" dirty="0" smtClean="0"/>
              <a:t>.... </a:t>
            </a:r>
            <a:r>
              <a:rPr lang="ko-KR" altLang="en-US" sz="3600" b="1" dirty="0" smtClean="0"/>
              <a:t>어디로</a:t>
            </a:r>
            <a:r>
              <a:rPr lang="en-US" altLang="ko-KR" sz="3600" b="1" dirty="0" smtClean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여행지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0937"/>
          <a:stretch/>
        </p:blipFill>
        <p:spPr>
          <a:xfrm>
            <a:off x="2555703" y="1333489"/>
            <a:ext cx="6329275" cy="46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3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8" y="1390139"/>
            <a:ext cx="9441533" cy="46075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00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검색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361147"/>
            <a:ext cx="3973733" cy="14308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8" y="3256267"/>
            <a:ext cx="6415522" cy="3124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76399" y="1932465"/>
            <a:ext cx="2809875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6816" y="234712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엔터</a:t>
            </a:r>
            <a:r>
              <a:rPr lang="ko-KR" altLang="en-US" dirty="0" smtClean="0">
                <a:solidFill>
                  <a:srgbClr val="FF0000"/>
                </a:solidFill>
              </a:rPr>
              <a:t> 혹은 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77466" y="1361147"/>
            <a:ext cx="598433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입력하고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혹은 버튼 클릭 시 해당 쿼리에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관광지 목록을 검색한 결과를 리스트와 지도에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출력한다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8205" y="4164127"/>
            <a:ext cx="467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검색은 시도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모두 입력하지 않는 경우를 제외하고는 동작하도록 하였다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57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00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검색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52476" y="5498736"/>
            <a:ext cx="4830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무한 스크롤 기능을 통해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개씩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50" y="1239340"/>
            <a:ext cx="2653944" cy="46888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341" y="747144"/>
            <a:ext cx="4309782" cy="42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951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상호작용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9" y="1866900"/>
            <a:ext cx="5100754" cy="27717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23" y="1895316"/>
            <a:ext cx="5003900" cy="2714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76400" y="5282823"/>
            <a:ext cx="8943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유형 선택 기능을 통해 보고자 하는 관광지 유형을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해 표시할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6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951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상호작용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6" y="1485676"/>
            <a:ext cx="2690609" cy="27148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47849" y="3612226"/>
            <a:ext cx="819151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195" y="447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또는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68" y="5195832"/>
            <a:ext cx="1524213" cy="7906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6706" y="3890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47849" y="5326789"/>
            <a:ext cx="648857" cy="457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89678" y="5784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576983" y="3868214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123" y="2406412"/>
            <a:ext cx="5863593" cy="358172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66749" y="1213708"/>
            <a:ext cx="3234691" cy="53090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90680" y="1301109"/>
            <a:ext cx="6245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리스트에서 위치 보기를 클릭하거나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지도에서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마커를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클릭하면 관광지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윈도우와 함께 상세 내용을 볼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좋아요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342802"/>
            <a:ext cx="2425613" cy="24474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69809" y="3259427"/>
            <a:ext cx="696606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08699" y="36453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4176304"/>
            <a:ext cx="2313879" cy="24872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79928" y="6104652"/>
            <a:ext cx="696606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767" y="1505839"/>
            <a:ext cx="2889649" cy="248049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10369" y="3352800"/>
            <a:ext cx="456847" cy="36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67216" y="31681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582" y="4278703"/>
            <a:ext cx="2658127" cy="22440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13547" y="1852796"/>
            <a:ext cx="4454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보기 창에서의 좋아요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22691" y="6133302"/>
            <a:ext cx="456847" cy="36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413547" y="4368333"/>
            <a:ext cx="445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누르면 실시간으로 숫자가 증가하며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한번 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취소된다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4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282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상세보기 평가 작성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500036"/>
            <a:ext cx="3105583" cy="327705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71047" y="1937067"/>
            <a:ext cx="2300928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1390577"/>
            <a:ext cx="3993179" cy="349597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547576" y="290104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13127" y="5375906"/>
            <a:ext cx="36442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별로 평가를 남길수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2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50" y="1174840"/>
            <a:ext cx="2428977" cy="435165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62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 만들기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76400" y="3067396"/>
            <a:ext cx="426720" cy="226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34083" y="3293462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2024678"/>
            <a:ext cx="4982172" cy="30126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12631" y="5724802"/>
            <a:ext cx="6110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담기를 클릭하면 플랜 창에 관광지를 담을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109518" y="2894399"/>
            <a:ext cx="3765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pc="-300" dirty="0" smtClean="0"/>
              <a:t>플랜 및 공유</a:t>
            </a:r>
            <a:endParaRPr lang="ko-KR" altLang="en-US" sz="54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18" y="789710"/>
            <a:ext cx="5827509" cy="5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4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Concept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6" y="1941542"/>
            <a:ext cx="3599070" cy="2863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379" y="1941542"/>
            <a:ext cx="3825707" cy="2864991"/>
          </a:xfrm>
          <a:prstGeom prst="rect">
            <a:avLst/>
          </a:prstGeom>
        </p:spPr>
      </p:pic>
      <p:pic>
        <p:nvPicPr>
          <p:cNvPr id="2054" name="Picture 6" descr="오늘 점심 뭐먹지, 저녁 뭐먹지? 점심 메뉴 고르기 지도, 저녁 메뉴 고르기 추천표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43" y="1604052"/>
            <a:ext cx="3932223" cy="39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그렇다. 나는 게으름뱅이에 만사가 귀찮다.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90" y="2850682"/>
            <a:ext cx="5446566" cy="35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24255" y="59430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귀찮아</a:t>
            </a:r>
            <a:r>
              <a:rPr lang="en-US" altLang="ko-KR" b="1" dirty="0" smtClean="0">
                <a:solidFill>
                  <a:schemeClr val="bg1"/>
                </a:solidFill>
              </a:rPr>
              <a:t>....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111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 및 공유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4368"/>
          <a:stretch/>
        </p:blipFill>
        <p:spPr>
          <a:xfrm>
            <a:off x="2729962" y="1239340"/>
            <a:ext cx="5980758" cy="49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0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39340"/>
            <a:ext cx="8734982" cy="49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" y="1438056"/>
            <a:ext cx="5268060" cy="31246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10" y="1342793"/>
            <a:ext cx="5420481" cy="3315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01724" y="5285830"/>
            <a:ext cx="479791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관광지를 드래그하여 순서를 변경할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2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302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경로 표시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239340"/>
            <a:ext cx="6705600" cy="3768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0607" y="5344516"/>
            <a:ext cx="611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플랜의 관광지 순서에 따라 지도에 경로가 표시되며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내용을 입력하여 플랜을 작성할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5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68" y="1727199"/>
            <a:ext cx="8566231" cy="36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3" y="1470442"/>
            <a:ext cx="6222522" cy="166921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83709" y="2503327"/>
            <a:ext cx="5480039" cy="426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03568" y="1470442"/>
            <a:ext cx="450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 목록을 클릭하면 플랜의 상세 정보를 볼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3035640"/>
            <a:ext cx="7083297" cy="33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21149" b="24967"/>
          <a:stretch/>
        </p:blipFill>
        <p:spPr>
          <a:xfrm>
            <a:off x="869950" y="1518150"/>
            <a:ext cx="5010235" cy="175124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64206" y="1606906"/>
            <a:ext cx="1211224" cy="433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69908" y="2040466"/>
            <a:ext cx="50090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북마크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시 내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북마크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목록에서 볼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5067" y="11797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북마크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6848" y="11734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좋아요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48" y="3607783"/>
            <a:ext cx="8026439" cy="24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4368602" y="1674674"/>
            <a:ext cx="3454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 smtClean="0">
                <a:latin typeface="+mj-ea"/>
                <a:ea typeface="+mj-ea"/>
              </a:rPr>
              <a:t>감사합니다</a:t>
            </a:r>
            <a:r>
              <a:rPr lang="en-US" altLang="ko-KR" sz="5400" spc="-300" dirty="0" smtClean="0">
                <a:latin typeface="+mj-ea"/>
                <a:ea typeface="+mj-ea"/>
              </a:rPr>
              <a:t/>
            </a:r>
            <a:br>
              <a:rPr lang="en-US" altLang="ko-KR" sz="5400" spc="-300" dirty="0" smtClean="0">
                <a:latin typeface="+mj-ea"/>
                <a:ea typeface="+mj-ea"/>
              </a:rPr>
            </a:br>
            <a:r>
              <a:rPr lang="en-US" altLang="ko-KR" sz="5400" spc="-300" dirty="0" smtClean="0">
                <a:latin typeface="+mj-ea"/>
                <a:ea typeface="+mj-ea"/>
              </a:rPr>
              <a:t>Q&amp;A</a:t>
            </a:r>
            <a:endParaRPr lang="ko-KR" altLang="en-US" sz="5400" spc="-300" dirty="0">
              <a:latin typeface="+mj-ea"/>
              <a:ea typeface="+mj-ea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4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Concept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123378" y="2849253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817341" y="4049419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52402" y="4049416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85287" y="4255774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41555" y="1099641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7000321" y="4255774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644234" y="1640353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lt"/>
              </a:rPr>
              <a:t>계획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3994028" y="4784247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lt"/>
              </a:rPr>
              <a:t>공유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409062" y="4785943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lt"/>
              </a:rPr>
              <a:t>평가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6759830" y="1081294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친구들이 만들어 </a:t>
            </a:r>
            <a:r>
              <a:rPr lang="ko-KR" altLang="en-US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줄거야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443877" y="4261429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귀찮을 땐 남이 만든 플랜으로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8317484" y="5814485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빅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--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데이터를 통한 실패율 감소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480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084580" y="2896325"/>
            <a:ext cx="34275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 smtClean="0"/>
              <a:t>웹 사이트 구성 및</a:t>
            </a:r>
            <a:endParaRPr lang="en-US" altLang="ko-KR" sz="3600" b="1" spc="-300" dirty="0" smtClean="0"/>
          </a:p>
          <a:p>
            <a:r>
              <a:rPr lang="ko-KR" altLang="en-US" sz="3600" b="1" spc="-300" dirty="0" smtClean="0"/>
              <a:t>상세 기능</a:t>
            </a: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endParaRPr lang="ko-KR" altLang="en-US" sz="36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18" y="789710"/>
            <a:ext cx="5827509" cy="5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8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웹사이트 구성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알람 서비스 - 파일럿 프로젝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865" y="1565675"/>
            <a:ext cx="7740831" cy="43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8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웹사이트 구성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94" y="1239340"/>
            <a:ext cx="7671074" cy="50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8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웹사이트 구성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124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2281114"/>
            <a:ext cx="2983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  <a:latin typeface="+mn-ea"/>
              </a:rPr>
              <a:t>사용자 및 관리자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230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130035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  <a:latin typeface="+mn-ea"/>
              </a:rPr>
              <a:t>여행지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23067" y="4884163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898853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623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084580" y="2896325"/>
            <a:ext cx="33153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 smtClean="0"/>
              <a:t>사용자 </a:t>
            </a:r>
            <a:r>
              <a:rPr lang="ko-KR" altLang="en-US" sz="3600" b="1" spc="-300" dirty="0" smtClean="0"/>
              <a:t>및 관리자</a:t>
            </a: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endParaRPr lang="ko-KR" altLang="en-US" sz="36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18" y="789710"/>
            <a:ext cx="5827509" cy="5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393</Words>
  <Application>Microsoft Office PowerPoint</Application>
  <PresentationFormat>와이드스크린</PresentationFormat>
  <Paragraphs>131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Montserrat Black</vt:lpstr>
      <vt:lpstr>Montserrat SemiBold</vt:lpstr>
      <vt:lpstr>Pretendard</vt:lpstr>
      <vt:lpstr>Pretendard ExtraBold</vt:lpstr>
      <vt:lpstr>맑은 고딕</vt:lpstr>
      <vt:lpstr>Arial</vt:lpstr>
      <vt:lpstr>Bahnschrift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Seolang</cp:lastModifiedBy>
  <cp:revision>66</cp:revision>
  <dcterms:created xsi:type="dcterms:W3CDTF">2021-10-22T06:13:27Z</dcterms:created>
  <dcterms:modified xsi:type="dcterms:W3CDTF">2023-05-25T18:38:43Z</dcterms:modified>
</cp:coreProperties>
</file>